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88" d="100"/>
          <a:sy n="88" d="100"/>
        </p:scale>
        <p:origin x="-1280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173599-42CB-B640-97B9-2C48493F8225}" type="datetimeFigureOut">
              <a:rPr lang="en-US" smtClean="0"/>
              <a:t>3/5/13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B4025F-B0C9-E04E-AFD7-3CC219DE43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62213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173599-42CB-B640-97B9-2C48493F8225}" type="datetimeFigureOut">
              <a:rPr lang="en-US" smtClean="0"/>
              <a:t>3/5/13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B4025F-B0C9-E04E-AFD7-3CC219DE43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17213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173599-42CB-B640-97B9-2C48493F8225}" type="datetimeFigureOut">
              <a:rPr lang="en-US" smtClean="0"/>
              <a:t>3/5/13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B4025F-B0C9-E04E-AFD7-3CC219DE43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24881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173599-42CB-B640-97B9-2C48493F8225}" type="datetimeFigureOut">
              <a:rPr lang="en-US" smtClean="0"/>
              <a:t>3/5/13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B4025F-B0C9-E04E-AFD7-3CC219DE43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97160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173599-42CB-B640-97B9-2C48493F8225}" type="datetimeFigureOut">
              <a:rPr lang="en-US" smtClean="0"/>
              <a:t>3/5/13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B4025F-B0C9-E04E-AFD7-3CC219DE43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79752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173599-42CB-B640-97B9-2C48493F8225}" type="datetimeFigureOut">
              <a:rPr lang="en-US" smtClean="0"/>
              <a:t>3/5/13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B4025F-B0C9-E04E-AFD7-3CC219DE43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54373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173599-42CB-B640-97B9-2C48493F8225}" type="datetimeFigureOut">
              <a:rPr lang="en-US" smtClean="0"/>
              <a:t>3/5/13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B4025F-B0C9-E04E-AFD7-3CC219DE43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90942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173599-42CB-B640-97B9-2C48493F8225}" type="datetimeFigureOut">
              <a:rPr lang="en-US" smtClean="0"/>
              <a:t>3/5/13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B4025F-B0C9-E04E-AFD7-3CC219DE43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48093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173599-42CB-B640-97B9-2C48493F8225}" type="datetimeFigureOut">
              <a:rPr lang="en-US" smtClean="0"/>
              <a:t>3/5/13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B4025F-B0C9-E04E-AFD7-3CC219DE43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61783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173599-42CB-B640-97B9-2C48493F8225}" type="datetimeFigureOut">
              <a:rPr lang="en-US" smtClean="0"/>
              <a:t>3/5/13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B4025F-B0C9-E04E-AFD7-3CC219DE43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1913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173599-42CB-B640-97B9-2C48493F8225}" type="datetimeFigureOut">
              <a:rPr lang="en-US" smtClean="0"/>
              <a:t>3/5/13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B4025F-B0C9-E04E-AFD7-3CC219DE43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49867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173599-42CB-B640-97B9-2C48493F8225}" type="datetimeFigureOut">
              <a:rPr lang="en-US" smtClean="0"/>
              <a:t>3/5/13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B4025F-B0C9-E04E-AFD7-3CC219DE43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89285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14114" y="899668"/>
            <a:ext cx="7944086" cy="5377511"/>
          </a:xfrm>
        </p:spPr>
        <p:txBody>
          <a:bodyPr>
            <a:noAutofit/>
          </a:bodyPr>
          <a:lstStyle/>
          <a:p>
            <a:pPr algn="l"/>
            <a:r>
              <a:rPr lang="es-ES_tradnl" sz="1800" dirty="0" smtClean="0"/>
              <a:t>    </a:t>
            </a:r>
            <a:r>
              <a:rPr lang="es-ES_tradnl" sz="1800" dirty="0" smtClean="0">
                <a:solidFill>
                  <a:srgbClr val="7F7F7F"/>
                </a:solidFill>
              </a:rPr>
              <a:t>El nombre de nuestro vestido es </a:t>
            </a:r>
            <a:r>
              <a:rPr lang="es-ES_tradnl" sz="1800" dirty="0" err="1" smtClean="0">
                <a:solidFill>
                  <a:srgbClr val="7F7F7F"/>
                </a:solidFill>
              </a:rPr>
              <a:t>hershey</a:t>
            </a:r>
            <a:r>
              <a:rPr lang="es-ES_tradnl" sz="1800" dirty="0" smtClean="0">
                <a:solidFill>
                  <a:srgbClr val="7F7F7F"/>
                </a:solidFill>
              </a:rPr>
              <a:t> á la </a:t>
            </a:r>
            <a:r>
              <a:rPr lang="es-ES_tradnl" sz="1800" dirty="0" err="1" smtClean="0">
                <a:solidFill>
                  <a:srgbClr val="7F7F7F"/>
                </a:solidFill>
              </a:rPr>
              <a:t>mode</a:t>
            </a:r>
            <a:r>
              <a:rPr lang="es-ES_tradnl" sz="1800" dirty="0" smtClean="0">
                <a:solidFill>
                  <a:srgbClr val="7F7F7F"/>
                </a:solidFill>
              </a:rPr>
              <a:t>. Nuestras diseñadoras somos </a:t>
            </a:r>
            <a:r>
              <a:rPr lang="es-ES_tradnl" sz="1800" dirty="0" err="1" smtClean="0">
                <a:solidFill>
                  <a:srgbClr val="7F7F7F"/>
                </a:solidFill>
              </a:rPr>
              <a:t>Naeema</a:t>
            </a:r>
            <a:r>
              <a:rPr lang="es-ES_tradnl" sz="1800" dirty="0" smtClean="0">
                <a:solidFill>
                  <a:srgbClr val="7F7F7F"/>
                </a:solidFill>
              </a:rPr>
              <a:t>, </a:t>
            </a:r>
            <a:r>
              <a:rPr lang="es-ES_tradnl" sz="1800" dirty="0" err="1" smtClean="0">
                <a:solidFill>
                  <a:srgbClr val="7F7F7F"/>
                </a:solidFill>
              </a:rPr>
              <a:t>Joselly</a:t>
            </a:r>
            <a:r>
              <a:rPr lang="es-ES_tradnl" sz="1800" dirty="0" smtClean="0">
                <a:solidFill>
                  <a:srgbClr val="7F7F7F"/>
                </a:solidFill>
              </a:rPr>
              <a:t>, y </a:t>
            </a:r>
            <a:r>
              <a:rPr lang="es-ES_tradnl" sz="1800" dirty="0" err="1" smtClean="0">
                <a:solidFill>
                  <a:srgbClr val="7F7F7F"/>
                </a:solidFill>
              </a:rPr>
              <a:t>Manisha</a:t>
            </a:r>
            <a:r>
              <a:rPr lang="es-ES_tradnl" sz="1800" dirty="0" smtClean="0">
                <a:solidFill>
                  <a:srgbClr val="7F7F7F"/>
                </a:solidFill>
              </a:rPr>
              <a:t>.  En la parte de arriba de vestido es las envolturas de </a:t>
            </a:r>
            <a:r>
              <a:rPr lang="es-ES_tradnl" sz="1800" dirty="0" err="1" smtClean="0">
                <a:solidFill>
                  <a:srgbClr val="7F7F7F"/>
                </a:solidFill>
              </a:rPr>
              <a:t>Hersheys</a:t>
            </a:r>
            <a:r>
              <a:rPr lang="es-ES_tradnl" sz="1800" dirty="0" smtClean="0">
                <a:solidFill>
                  <a:srgbClr val="7F7F7F"/>
                </a:solidFill>
              </a:rPr>
              <a:t>. Los periódicos es en la parte de abajo de vestido.  El vestido es beige y gris.  En la estación de verano se usa el vestido.  Nuestro vestido se usa para una fiesta.  Nosotros usamos papel, las envolturas de </a:t>
            </a:r>
            <a:r>
              <a:rPr lang="es-ES_tradnl" sz="1800" dirty="0" err="1" smtClean="0">
                <a:solidFill>
                  <a:srgbClr val="7F7F7F"/>
                </a:solidFill>
              </a:rPr>
              <a:t>Hersheys</a:t>
            </a:r>
            <a:r>
              <a:rPr lang="es-ES_tradnl" sz="1800" dirty="0" smtClean="0">
                <a:solidFill>
                  <a:srgbClr val="7F7F7F"/>
                </a:solidFill>
              </a:rPr>
              <a:t>, y periódico del vestido.  Nos gusta la parte de abajo de vestido.</a:t>
            </a:r>
            <a:r>
              <a:rPr lang="es-ES_tradnl" sz="1600" dirty="0" smtClean="0">
                <a:solidFill>
                  <a:srgbClr val="7F7F7F"/>
                </a:solidFill>
              </a:rPr>
              <a:t> </a:t>
            </a:r>
            <a:r>
              <a:rPr lang="es-ES_tradnl" sz="1600" dirty="0" err="1" smtClean="0">
                <a:solidFill>
                  <a:srgbClr val="7F7F7F"/>
                </a:solidFill>
              </a:rPr>
              <a:t>Processo</a:t>
            </a:r>
            <a:r>
              <a:rPr lang="es-ES_tradnl" sz="1600" dirty="0" smtClean="0">
                <a:solidFill>
                  <a:srgbClr val="7F7F7F"/>
                </a:solidFill>
              </a:rPr>
              <a:t>: </a:t>
            </a:r>
          </a:p>
          <a:p>
            <a:pPr marL="342900" indent="-342900" algn="l">
              <a:buAutoNum type="arabicPeriod"/>
            </a:pPr>
            <a:r>
              <a:rPr lang="es-ES_tradnl" sz="1600" dirty="0" smtClean="0">
                <a:solidFill>
                  <a:srgbClr val="7F7F7F"/>
                </a:solidFill>
              </a:rPr>
              <a:t>Estamos cosiendo la parte de aba</a:t>
            </a:r>
            <a:r>
              <a:rPr lang="es-ES_tradnl" sz="1600" dirty="0" smtClean="0"/>
              <a:t>jo de vestido.  </a:t>
            </a:r>
          </a:p>
          <a:p>
            <a:pPr marL="342900" indent="-342900" algn="l">
              <a:buAutoNum type="arabicPeriod"/>
            </a:pPr>
            <a:r>
              <a:rPr lang="es-ES_tradnl" sz="1600" dirty="0" smtClean="0"/>
              <a:t>Estamos pegando </a:t>
            </a:r>
            <a:r>
              <a:rPr lang="es-ES_tradnl" sz="1600" dirty="0" err="1" smtClean="0"/>
              <a:t>hershey</a:t>
            </a:r>
            <a:r>
              <a:rPr lang="es-ES_tradnl" sz="1600" dirty="0" smtClean="0"/>
              <a:t> en la parte de abajo de vestido.</a:t>
            </a:r>
          </a:p>
          <a:p>
            <a:pPr marL="342900" indent="-342900" algn="l">
              <a:buAutoNum type="arabicPeriod"/>
            </a:pPr>
            <a:r>
              <a:rPr lang="es-ES_tradnl" sz="1600" dirty="0" smtClean="0"/>
              <a:t>Estamos pegando los periódicos en la parte de arriba de vestido.</a:t>
            </a:r>
          </a:p>
          <a:p>
            <a:pPr algn="l"/>
            <a:endParaRPr lang="es-ES_tradnl" sz="1600" dirty="0"/>
          </a:p>
        </p:txBody>
      </p:sp>
      <p:pic>
        <p:nvPicPr>
          <p:cNvPr id="2" name="Picture 1" descr="Photo on 3-5-13 at 9.22 AM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1581" y="3971750"/>
            <a:ext cx="4329376" cy="2886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153701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</TotalTime>
  <Words>129</Words>
  <Application>Microsoft Macintosh PowerPoint</Application>
  <PresentationFormat>On-screen Show (4:3)</PresentationFormat>
  <Paragraphs>4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NYC Department of Education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User</cp:lastModifiedBy>
  <cp:revision>5</cp:revision>
  <dcterms:created xsi:type="dcterms:W3CDTF">2013-02-28T14:45:03Z</dcterms:created>
  <dcterms:modified xsi:type="dcterms:W3CDTF">2013-03-05T14:27:38Z</dcterms:modified>
</cp:coreProperties>
</file>